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17" r:id="rId3"/>
    <p:sldId id="1018" r:id="rId4"/>
    <p:sldId id="1028" r:id="rId5"/>
    <p:sldId id="1020" r:id="rId6"/>
    <p:sldId id="1029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Find your way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问路与指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路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14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846" y="1534699"/>
            <a:ext cx="2470121" cy="660303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141734"/>
            <a:ext cx="7030496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you go to the library from 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你从学校如何去图书馆？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someone asks you the way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don’t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know,what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say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当有人向你问去公园的路，但你不知道，你能说什么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qtf371.jpg" descr="id:21474972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729632" y="2195002"/>
            <a:ext cx="4104456" cy="328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23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5124480"/>
          </a:xfrm>
          <a:solidFill>
            <a:srgbClr val="CCECFD"/>
          </a:solidFill>
        </p:spPr>
        <p:txBody>
          <a:bodyPr/>
          <a:lstStyle/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600" dirty="0"/>
          </a:p>
          <a:p>
            <a:endParaRPr lang="en-US" altLang="zh-CN" sz="1600" dirty="0" smtClean="0"/>
          </a:p>
          <a:p>
            <a:endParaRPr lang="en-US" altLang="zh-CN" sz="1000" dirty="0"/>
          </a:p>
        </p:txBody>
      </p:sp>
      <p:pic>
        <p:nvPicPr>
          <p:cNvPr id="5" name="25脉络梳理.eps" descr="id:21474914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191" y="736946"/>
            <a:ext cx="2334617" cy="603822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214932"/>
              </p:ext>
            </p:extLst>
          </p:nvPr>
        </p:nvGraphicFramePr>
        <p:xfrm>
          <a:off x="424330" y="1458166"/>
          <a:ext cx="11377264" cy="4572000"/>
        </p:xfrm>
        <a:graphic>
          <a:graphicData uri="http://schemas.openxmlformats.org/drawingml/2006/table">
            <a:tbl>
              <a:tblPr firstRow="1" firstCol="1" bandRow="1"/>
              <a:tblGrid>
                <a:gridCol w="962517">
                  <a:extLst>
                    <a:ext uri="{9D8B030D-6E8A-4147-A177-3AD203B41FA5}">
                      <a16:colId xmlns:a16="http://schemas.microsoft.com/office/drawing/2014/main" val="4097820455"/>
                    </a:ext>
                  </a:extLst>
                </a:gridCol>
                <a:gridCol w="10414747">
                  <a:extLst>
                    <a:ext uri="{9D8B030D-6E8A-4147-A177-3AD203B41FA5}">
                      <a16:colId xmlns:a16="http://schemas.microsoft.com/office/drawing/2014/main" val="3999873262"/>
                    </a:ext>
                  </a:extLst>
                </a:gridCol>
              </a:tblGrid>
              <a:tr h="5657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情况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使用的句型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4512146"/>
                  </a:ext>
                </a:extLst>
              </a:tr>
              <a:tr h="169723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问路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tell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way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你能告诉我去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的路吗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我怎么去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）？（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请问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在哪里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7695585"/>
                  </a:ext>
                </a:extLst>
              </a:tr>
              <a:tr h="226298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指路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straight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直走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去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Turn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left/right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地点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左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右转。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...is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the/your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left/right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.……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你的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左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右边。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Walk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...steps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走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步。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764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910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585323"/>
          </a:xfrm>
          <a:solidFill>
            <a:srgbClr val="CCECFD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9138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时可以用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“Excuse me.”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引起对方注意，是一种礼貌的表达方式。若自己不知道对方询问的地点或者不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清楚路线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时，可以用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know.”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表示歉意，或进一步解释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new 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我是新来的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1000" dirty="0" smtClean="0"/>
          </a:p>
        </p:txBody>
      </p:sp>
      <p:pic>
        <p:nvPicPr>
          <p:cNvPr id="5" name="25脉络梳理.eps" descr="id:21474914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191" y="736946"/>
            <a:ext cx="2334617" cy="60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73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进阶训练.eps" descr="id:21474914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7990" y="878826"/>
            <a:ext cx="2344848" cy="677966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902059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单项选择。 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get to the hospital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straight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qtf372.jpg" descr="id:2147497304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59502" y="1924033"/>
            <a:ext cx="3096344" cy="222504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28386" y="2232045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 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38471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根据图片可知，去医院要左转。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16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08543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—Excuse 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—Go straight on and turn left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like the museum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I get to the museum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7802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答语是去往某处的路线，因此提问者应该在问路，故选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82783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5561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269</Words>
  <Application>Microsoft Office PowerPoint</Application>
  <PresentationFormat>自定义</PresentationFormat>
  <Paragraphs>44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367</cp:revision>
  <dcterms:created xsi:type="dcterms:W3CDTF">2020-11-06T05:24:00Z</dcterms:created>
  <dcterms:modified xsi:type="dcterms:W3CDTF">2025-06-23T05:58:19Z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